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8"/>
    <p:restoredTop sz="94650"/>
  </p:normalViewPr>
  <p:slideViewPr>
    <p:cSldViewPr snapToGrid="0">
      <p:cViewPr varScale="1">
        <p:scale>
          <a:sx n="130" d="100"/>
          <a:sy n="130" d="100"/>
        </p:scale>
        <p:origin x="1592" y="176"/>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9762</TotalTime>
  <Words>3404</Words>
  <Application>Microsoft Macintosh PowerPoint</Application>
  <PresentationFormat>On-screen Show (4:3)</PresentationFormat>
  <Paragraphs>428</Paragraphs>
  <Slides>60</Slides>
  <Notes>52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Microsoft Office User</cp:lastModifiedBy>
  <cp:revision>201</cp:revision>
  <cp:lastPrinted>2001-06-14T13:58:17Z</cp:lastPrinted>
  <dcterms:created xsi:type="dcterms:W3CDTF">2011-01-13T23:43:38Z</dcterms:created>
  <dcterms:modified xsi:type="dcterms:W3CDTF">2020-09-21T18:28:05Z</dcterms:modified>
</cp:coreProperties>
</file>